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92" y="5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A688E-E134-4776-9C59-D8A8989CEE17}" type="datetimeFigureOut">
              <a:rPr lang="en-US" smtClean="0"/>
              <a:t>4/14/2010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5005F-87EC-4E31-A177-F3C8FCFC5170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2010-04-14T02:07:52Z</dcterms:created>
  <dcterms:modified xsi:type="dcterms:W3CDTF">2010-04-14T02:11:26Z</dcterms:modified>
</cp:coreProperties>
</file>